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3" r:id="rId4"/>
    <p:sldMasterId id="2147484724" r:id="rId5"/>
  </p:sldMasterIdLst>
  <p:handoutMasterIdLst>
    <p:handoutMasterId r:id="rId12"/>
  </p:handoutMasterIdLst>
  <p:sldIdLst>
    <p:sldId id="269" r:id="rId6"/>
    <p:sldId id="277" r:id="rId7"/>
    <p:sldId id="278" r:id="rId8"/>
    <p:sldId id="289" r:id="rId9"/>
    <p:sldId id="283" r:id="rId10"/>
    <p:sldId id="288" r:id="rId11"/>
  </p:sldIdLst>
  <p:sldSz cx="9144000" cy="6858000" type="screen4x3"/>
  <p:notesSz cx="7099300" cy="9385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614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3057D28-44D1-4A76-B481-B6810A94EC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46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2E7B8DE-1A6E-4CCB-8B99-3E506B685FD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46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1E7AB679-77EE-4EA1-94BF-FE74AB32309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4406"/>
            <a:ext cx="3076363" cy="46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F13335D4-F5CE-4C5D-9E1C-B9406C76477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8914406"/>
            <a:ext cx="3076363" cy="46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6C743C8-EA2D-4370-A70A-98506B7030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FC0AF2-CE2F-4F8E-ACF2-1D26CAF107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06B776-9FAC-42A2-8A80-73DF631E69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E44EFB-F170-408C-BB99-FFD84B257F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EBF14D5-C823-4805-9070-C12268C5A2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30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2CCE65-DFED-44F8-A113-CDF013FB3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160D23-E945-4F13-9EDF-E840DD2BBF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F11F16-B293-48E0-9DEC-0DB2AC500D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E3AB92A-442C-42A0-AC45-FBD9CCEB00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96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CE02D16-932C-448C-9A31-2F94076CC36E}"/>
              </a:ext>
            </a:extLst>
          </p:cNvPr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698DC9-8F94-42A5-AEFE-C240B66C59D8}"/>
              </a:ext>
            </a:extLst>
          </p:cNvPr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D241439-0E52-4273-8A56-0B677F227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E27C60F-0F41-41B3-A481-AAD36916C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5BDEC83-5733-42ED-AAC9-368D7C6FC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1CBA0-8116-4CE8-9716-B6480CC39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442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272E5-296B-4DB6-A195-0218C2E79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81143-415B-4301-A24C-E918D614C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44737-632B-4CE9-A436-3DA3ECEBB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CD5CE-6880-4842-A158-DBF8D3C30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243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11F396-2CB0-4BFC-B197-BEA2DCC31C50}"/>
              </a:ext>
            </a:extLst>
          </p:cNvPr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3D4798-9B4C-4456-AA8D-30A5CF59555E}"/>
              </a:ext>
            </a:extLst>
          </p:cNvPr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ACD999E-CA92-4337-88B2-66680997B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3C0247-D3A4-4ABC-B3F5-A820C2944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7B24871-F356-4FEF-BEC7-DEC54150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70CA8-7812-41CE-9E12-C0403FDF0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731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DB37BF2-CC62-4BDB-97B7-A71A98C9B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0AD905-CD00-42D8-9484-C47770DA1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F475C3-2762-4B43-A75B-3C622C709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2B2C0-33D0-4B48-ABB1-60162EEBA1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811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01E94AF-9F40-4412-AA4E-6FEEAE958715}"/>
              </a:ext>
            </a:extLst>
          </p:cNvPr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B59698E-4F20-469C-995D-1283F6B326F0}"/>
              </a:ext>
            </a:extLst>
          </p:cNvPr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EEDA180A-3D76-46A8-A7A0-DA8B37A04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F599C864-C23E-4E16-9141-AC8875CF0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BC761E6A-9987-4328-9996-C6671DE41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D0AD-1EFC-4A3E-8F70-F65FC29E7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891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83E807-01A3-4B36-9573-E3B5C0489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D0D2205-B72E-4AE3-8775-5B40FA0B5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2476477-A062-4A3A-8512-98AC67643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7BF32-D25F-4229-8D08-FA6E3CD29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21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A48A381-AFCA-4075-B698-9A1D42C5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902C18D-92BA-4EE3-B1F6-BBC816EB7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8AFB1F-2D66-4D83-91D8-84FD43074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B84EB-9BC5-425C-991E-3526A7C51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48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12747A-45C8-4686-9D99-2B5350DF4130}"/>
              </a:ext>
            </a:extLst>
          </p:cNvPr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FE77FE6-0BBF-4F66-8961-C15067C3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628E65C-4DB4-4846-92EE-49B3DB031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5C94663-B7B1-477E-B245-A5C17B9D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769FE-3948-4CE3-99EB-458796CB6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243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6A961D-7BA6-4F03-A5C3-B98B024AD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6822AC-8B22-4513-B14B-0301AEC6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FCC03B-4B07-4B6F-8E1E-3C1F37ACE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E8D1-F654-44B9-A5FA-0A37EDA5FC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32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31E29E-3931-4CBD-B246-BACAC40FD4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594856-CE68-44CD-8803-29D115164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3E226E-6D5B-49F2-B7E9-575F5EB5BB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8C0A95E-5FDC-4FDE-BAAA-D365661F41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140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9CD50-B762-4B69-8631-2065496B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72D65-14D9-4213-B6D6-175891D2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56F22-8DDD-4993-A825-44007EB3D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E2EE0-46F0-4516-AEBE-3FFC7D46C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406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EF061-F0AF-493D-A4F9-05905CF22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B5720-1F47-422D-A98F-FD5C9F74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459C9-776E-41F2-8EAC-3A8673BED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81467-B32F-4FD1-AFE5-AA11FC2270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16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EF759-880D-43FA-BFEB-15AD3D4682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51DC9-D360-4941-89DC-2E469964D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DCA41-98FA-4FE5-9A0D-7F3709CD8F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FA37160-56D3-4540-A69C-A31F38793B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5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53BE3E3-25DA-41A2-AEB8-633199024D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7B233BA-95E7-48C8-A48A-9AC02A83DF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1914AAD-FDE9-4D38-ACF5-B330FC9DF3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9B222CD-AB92-415A-9184-E619DC605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26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889566F-0F62-4F21-B257-08C54B6F16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1DC09B-3533-45AE-99E3-F2D82AA6B8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53D14CB-9FF2-42C7-9456-A3EC8E7E8C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45065E7-53B0-42CD-B8F4-68D9FA21BF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47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2365EB6-81C4-45AB-BF57-FD98B52DB1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682F73F-591E-4471-ACC2-E20CC4E923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D328DE2-1C37-49CA-B585-F73C5E772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920954-1789-44BB-A9FA-F13B40CD5A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26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7170C-E070-46F3-B53E-F40323F5E7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F7404-7FFA-41D1-990B-EDCE3138C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BAC87-E6F3-476B-8C4E-6318BDDDA5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04506EF-E950-4E3B-BACB-FFCEDADAED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12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00C8AC-CC67-4298-B436-DB4E5885D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A2FE9-06D7-40D6-8EEF-3D2F1E8488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F3271-3CAF-488F-82C4-C33CD50DD7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A85152E-CC2A-4E06-8DB3-B5AAC839CA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57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84080C-7ED1-46D0-8A2D-1EDF95EBF8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840D46-EF81-4F93-ABD0-1C352F7982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AA4B4-B1C2-426C-9409-A844D0A82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C8759F-A761-4B3E-9097-F85C800B7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25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>
            <a:extLst>
              <a:ext uri="{FF2B5EF4-FFF2-40B4-BE49-F238E27FC236}">
                <a16:creationId xmlns:a16="http://schemas.microsoft.com/office/drawing/2014/main" id="{D422724B-E7FE-43CB-8C0A-4B13334419FE}"/>
              </a:ext>
            </a:extLst>
          </p:cNvPr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iRespond Graph</a:t>
            </a:r>
          </a:p>
        </p:txBody>
      </p:sp>
      <p:grpSp>
        <p:nvGrpSpPr>
          <p:cNvPr id="1027" name="CorrectBarGroup">
            <a:extLst>
              <a:ext uri="{FF2B5EF4-FFF2-40B4-BE49-F238E27FC236}">
                <a16:creationId xmlns:a16="http://schemas.microsoft.com/office/drawing/2014/main" id="{125F0FC6-30B3-4BA7-9040-124D9722985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>
              <a:extLst>
                <a:ext uri="{FF2B5EF4-FFF2-40B4-BE49-F238E27FC236}">
                  <a16:creationId xmlns:a16="http://schemas.microsoft.com/office/drawing/2014/main" id="{78CECEB7-36AE-4BB9-88EB-418D8EADF2CE}"/>
                </a:ext>
              </a:extLst>
            </p:cNvPr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orrectBar1">
              <a:extLst>
                <a:ext uri="{FF2B5EF4-FFF2-40B4-BE49-F238E27FC236}">
                  <a16:creationId xmlns:a16="http://schemas.microsoft.com/office/drawing/2014/main" id="{176B5A9F-19AC-4D5A-93E9-F04DD532A0FE}"/>
                </a:ext>
              </a:extLst>
            </p:cNvPr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028" name="PercentLabelGroup">
            <a:extLst>
              <a:ext uri="{FF2B5EF4-FFF2-40B4-BE49-F238E27FC236}">
                <a16:creationId xmlns:a16="http://schemas.microsoft.com/office/drawing/2014/main" id="{410DFFCA-4649-4A12-9047-57C5B7DEEE3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>
              <a:extLst>
                <a:ext uri="{FF2B5EF4-FFF2-40B4-BE49-F238E27FC236}">
                  <a16:creationId xmlns:a16="http://schemas.microsoft.com/office/drawing/2014/main" id="{D083716F-BF4D-44F8-A315-CB638CE94776}"/>
                </a:ext>
              </a:extLst>
            </p:cNvPr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>
              <a:extLst>
                <a:ext uri="{FF2B5EF4-FFF2-40B4-BE49-F238E27FC236}">
                  <a16:creationId xmlns:a16="http://schemas.microsoft.com/office/drawing/2014/main" id="{D7631679-7F99-4C39-89A2-9861FF5D1720}"/>
                </a:ext>
              </a:extLst>
            </p:cNvPr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>
              <a:extLst>
                <a:ext uri="{FF2B5EF4-FFF2-40B4-BE49-F238E27FC236}">
                  <a16:creationId xmlns:a16="http://schemas.microsoft.com/office/drawing/2014/main" id="{DB0379CC-EA10-4722-B70A-4A5A59A5B38B}"/>
                </a:ext>
              </a:extLst>
            </p:cNvPr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>
              <a:extLst>
                <a:ext uri="{FF2B5EF4-FFF2-40B4-BE49-F238E27FC236}">
                  <a16:creationId xmlns:a16="http://schemas.microsoft.com/office/drawing/2014/main" id="{8453529E-E7B7-492D-A647-8F9327202979}"/>
                </a:ext>
              </a:extLst>
            </p:cNvPr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>
              <a:extLst>
                <a:ext uri="{FF2B5EF4-FFF2-40B4-BE49-F238E27FC236}">
                  <a16:creationId xmlns:a16="http://schemas.microsoft.com/office/drawing/2014/main" id="{C0B89AA5-7A90-45A3-BF8A-7B07AEDEBC4D}"/>
                </a:ext>
              </a:extLst>
            </p:cNvPr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1029" name="IncorrectBarGroup">
            <a:extLst>
              <a:ext uri="{FF2B5EF4-FFF2-40B4-BE49-F238E27FC236}">
                <a16:creationId xmlns:a16="http://schemas.microsoft.com/office/drawing/2014/main" id="{B4FAB744-D52F-4B7A-8A9F-30DECC9ECD0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>
              <a:extLst>
                <a:ext uri="{FF2B5EF4-FFF2-40B4-BE49-F238E27FC236}">
                  <a16:creationId xmlns:a16="http://schemas.microsoft.com/office/drawing/2014/main" id="{1404B42B-8ABD-478E-9E77-44374D478C19}"/>
                </a:ext>
              </a:extLst>
            </p:cNvPr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IncorrectBar3">
              <a:extLst>
                <a:ext uri="{FF2B5EF4-FFF2-40B4-BE49-F238E27FC236}">
                  <a16:creationId xmlns:a16="http://schemas.microsoft.com/office/drawing/2014/main" id="{DEE02508-0008-4DAD-BEF7-1945EE97AC82}"/>
                </a:ext>
              </a:extLst>
            </p:cNvPr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IncorrectBar4">
              <a:extLst>
                <a:ext uri="{FF2B5EF4-FFF2-40B4-BE49-F238E27FC236}">
                  <a16:creationId xmlns:a16="http://schemas.microsoft.com/office/drawing/2014/main" id="{654319D3-7299-4D4C-A343-ACA307F97CCA}"/>
                </a:ext>
              </a:extLst>
            </p:cNvPr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030" name="XLabelGroup">
            <a:extLst>
              <a:ext uri="{FF2B5EF4-FFF2-40B4-BE49-F238E27FC236}">
                <a16:creationId xmlns:a16="http://schemas.microsoft.com/office/drawing/2014/main" id="{EDB8FA70-1E1B-41F0-8922-FFDE6D54AC4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>
              <a:extLst>
                <a:ext uri="{FF2B5EF4-FFF2-40B4-BE49-F238E27FC236}">
                  <a16:creationId xmlns:a16="http://schemas.microsoft.com/office/drawing/2014/main" id="{5840F130-B28F-42FC-BC2F-309EA94C1A8B}"/>
                </a:ext>
              </a:extLst>
            </p:cNvPr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>
              <a:extLst>
                <a:ext uri="{FF2B5EF4-FFF2-40B4-BE49-F238E27FC236}">
                  <a16:creationId xmlns:a16="http://schemas.microsoft.com/office/drawing/2014/main" id="{87100DFF-51B1-4254-89A4-B41B6981A85B}"/>
                </a:ext>
              </a:extLst>
            </p:cNvPr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>
              <a:extLst>
                <a:ext uri="{FF2B5EF4-FFF2-40B4-BE49-F238E27FC236}">
                  <a16:creationId xmlns:a16="http://schemas.microsoft.com/office/drawing/2014/main" id="{D2DB790F-E1D1-48D4-93FC-DEECF51C038F}"/>
                </a:ext>
              </a:extLst>
            </p:cNvPr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>
              <a:extLst>
                <a:ext uri="{FF2B5EF4-FFF2-40B4-BE49-F238E27FC236}">
                  <a16:creationId xmlns:a16="http://schemas.microsoft.com/office/drawing/2014/main" id="{F71B47D1-C077-40C8-8B14-80411DA41E6D}"/>
                </a:ext>
              </a:extLst>
            </p:cNvPr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>
              <a:extLst>
                <a:ext uri="{FF2B5EF4-FFF2-40B4-BE49-F238E27FC236}">
                  <a16:creationId xmlns:a16="http://schemas.microsoft.com/office/drawing/2014/main" id="{3882337C-41CF-4941-9F34-08E8EFDABC85}"/>
                </a:ext>
              </a:extLst>
            </p:cNvPr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1031" name="AxisLineGroup">
            <a:extLst>
              <a:ext uri="{FF2B5EF4-FFF2-40B4-BE49-F238E27FC236}">
                <a16:creationId xmlns:a16="http://schemas.microsoft.com/office/drawing/2014/main" id="{7AF2D7CD-8268-4F14-814C-7ACA917E7CB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>
              <a:extLst>
                <a:ext uri="{FF2B5EF4-FFF2-40B4-BE49-F238E27FC236}">
                  <a16:creationId xmlns:a16="http://schemas.microsoft.com/office/drawing/2014/main" id="{011CF541-177B-4A0C-8BE1-340B4ABCD6EC}"/>
                </a:ext>
              </a:extLst>
            </p:cNvPr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>
              <a:extLst>
                <a:ext uri="{FF2B5EF4-FFF2-40B4-BE49-F238E27FC236}">
                  <a16:creationId xmlns:a16="http://schemas.microsoft.com/office/drawing/2014/main" id="{16ACEF67-8624-4F2F-A4C3-171AE1D8FF95}"/>
                </a:ext>
              </a:extLst>
            </p:cNvPr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>
              <a:extLst>
                <a:ext uri="{FF2B5EF4-FFF2-40B4-BE49-F238E27FC236}">
                  <a16:creationId xmlns:a16="http://schemas.microsoft.com/office/drawing/2014/main" id="{62DC4554-E086-4A3E-B098-579B1CFF6A8A}"/>
                </a:ext>
              </a:extLst>
            </p:cNvPr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>
              <a:extLst>
                <a:ext uri="{FF2B5EF4-FFF2-40B4-BE49-F238E27FC236}">
                  <a16:creationId xmlns:a16="http://schemas.microsoft.com/office/drawing/2014/main" id="{AD25F451-CE30-4519-9A46-75EB28D934FD}"/>
                </a:ext>
              </a:extLst>
            </p:cNvPr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>
              <a:extLst>
                <a:ext uri="{FF2B5EF4-FFF2-40B4-BE49-F238E27FC236}">
                  <a16:creationId xmlns:a16="http://schemas.microsoft.com/office/drawing/2014/main" id="{55491B93-C574-4C30-8CE1-E58DCF9733AF}"/>
                </a:ext>
              </a:extLst>
            </p:cNvPr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>
              <a:extLst>
                <a:ext uri="{FF2B5EF4-FFF2-40B4-BE49-F238E27FC236}">
                  <a16:creationId xmlns:a16="http://schemas.microsoft.com/office/drawing/2014/main" id="{0763B501-3991-4882-8AE2-C118998FE8DF}"/>
                </a:ext>
              </a:extLst>
            </p:cNvPr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2" name="YLabelGroup">
            <a:extLst>
              <a:ext uri="{FF2B5EF4-FFF2-40B4-BE49-F238E27FC236}">
                <a16:creationId xmlns:a16="http://schemas.microsoft.com/office/drawing/2014/main" id="{8A307AFF-81CE-4B5D-9F93-F3D5744ADC7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>
              <a:extLst>
                <a:ext uri="{FF2B5EF4-FFF2-40B4-BE49-F238E27FC236}">
                  <a16:creationId xmlns:a16="http://schemas.microsoft.com/office/drawing/2014/main" id="{25CF0200-8B48-4BE2-B065-98A4A0B18E00}"/>
                </a:ext>
              </a:extLst>
            </p:cNvPr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>
              <a:extLst>
                <a:ext uri="{FF2B5EF4-FFF2-40B4-BE49-F238E27FC236}">
                  <a16:creationId xmlns:a16="http://schemas.microsoft.com/office/drawing/2014/main" id="{AA9E2D3D-1768-4BC0-B36E-649DB055C321}"/>
                </a:ext>
              </a:extLst>
            </p:cNvPr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>
              <a:extLst>
                <a:ext uri="{FF2B5EF4-FFF2-40B4-BE49-F238E27FC236}">
                  <a16:creationId xmlns:a16="http://schemas.microsoft.com/office/drawing/2014/main" id="{27B82B9B-2AC6-43FB-A7E0-D0FCDB5ABFAA}"/>
                </a:ext>
              </a:extLst>
            </p:cNvPr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>
              <a:extLst>
                <a:ext uri="{FF2B5EF4-FFF2-40B4-BE49-F238E27FC236}">
                  <a16:creationId xmlns:a16="http://schemas.microsoft.com/office/drawing/2014/main" id="{6C15020F-B7BC-4A6C-90E3-1C2901CBE4DB}"/>
                </a:ext>
              </a:extLst>
            </p:cNvPr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3" r:id="rId1"/>
    <p:sldLayoutId id="2147485094" r:id="rId2"/>
    <p:sldLayoutId id="2147485095" r:id="rId3"/>
    <p:sldLayoutId id="2147485096" r:id="rId4"/>
    <p:sldLayoutId id="2147485097" r:id="rId5"/>
    <p:sldLayoutId id="2147485098" r:id="rId6"/>
    <p:sldLayoutId id="2147485099" r:id="rId7"/>
    <p:sldLayoutId id="2147485100" r:id="rId8"/>
    <p:sldLayoutId id="2147485101" r:id="rId9"/>
    <p:sldLayoutId id="214748510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66608653-A8C8-4990-9D3C-DBDCC006A6C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43FD2EF5-E672-4DEF-A37A-D0FC0D6E59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CDED6-4BB1-482E-9B59-84C7B53263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00942-BB96-4349-8D3F-8F4D1E5BB9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38A3A-1D27-4CB1-A4A8-1714AF248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400">
                <a:solidFill>
                  <a:srgbClr val="262626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E1F601C-5D05-4A4B-A4AD-187201F39E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E8233F-DB90-400D-B472-138A42080221}"/>
              </a:ext>
            </a:extLst>
          </p:cNvPr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C0FA46-B140-41D6-A08E-1484C91D4C7C}"/>
              </a:ext>
            </a:extLst>
          </p:cNvPr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03" r:id="rId1"/>
    <p:sldLayoutId id="2147485086" r:id="rId2"/>
    <p:sldLayoutId id="2147485104" r:id="rId3"/>
    <p:sldLayoutId id="2147485087" r:id="rId4"/>
    <p:sldLayoutId id="2147485105" r:id="rId5"/>
    <p:sldLayoutId id="2147485088" r:id="rId6"/>
    <p:sldLayoutId id="2147485089" r:id="rId7"/>
    <p:sldLayoutId id="2147485106" r:id="rId8"/>
    <p:sldLayoutId id="2147485090" r:id="rId9"/>
    <p:sldLayoutId id="2147485091" r:id="rId10"/>
    <p:sldLayoutId id="21474850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02EACE32-AA59-488E-8626-ADD8074E25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543800" cy="3048000"/>
          </a:xfrm>
        </p:spPr>
        <p:txBody>
          <a:bodyPr rtlCol="0" anchor="ctr" anchorCtr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Acc.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I/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CF0F9C1-53CB-46A3-A5BD-E948E5C8FDD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58900" y="3359150"/>
            <a:ext cx="6032500" cy="1441450"/>
          </a:xfrm>
        </p:spPr>
        <p:txBody>
          <a:bodyPr rtlCol="0" anchor="ctr" anchorCtr="1">
            <a:no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Mr. Barclay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Ms. Smith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 2021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8CA0079-E5AE-4892-A9E3-65FCC3799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781800" cy="160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Acc. </a:t>
            </a:r>
            <a:r>
              <a:rPr lang="en-US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Alg</a:t>
            </a: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I/</a:t>
            </a:r>
            <a:r>
              <a:rPr lang="en-US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Geom</a:t>
            </a: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06D0EDC-7FCC-4DEB-94DE-D66775C8BF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6962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Text @</a:t>
            </a:r>
            <a:r>
              <a:rPr lang="en-US" altLang="en-US" dirty="0" err="1"/>
              <a:t>mrbarclay</a:t>
            </a:r>
            <a:r>
              <a:rPr lang="en-US" altLang="en-US" dirty="0"/>
              <a:t> to 81010 right now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Syllabus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Pacing Guide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Expectations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4E92B0B-688E-4FE8-950E-E34AAF7343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543800" cy="1371600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Digital Learning Expectations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75F6FDD-43E5-446B-99CE-68991DA6A9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696200" cy="41148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200" b="1" dirty="0"/>
              <a:t>Be on Time </a:t>
            </a:r>
            <a:r>
              <a:rPr lang="en-US" altLang="en-US" sz="2200" dirty="0"/>
              <a:t>– Set up a daily schedule and use your time wisely.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200" b="1" dirty="0"/>
              <a:t>Be Present </a:t>
            </a:r>
            <a:r>
              <a:rPr lang="en-US" altLang="en-US" sz="2200" dirty="0"/>
              <a:t>– Set up a quiet place dedicated for your school work and avoid </a:t>
            </a:r>
            <a:r>
              <a:rPr lang="en-US" altLang="en-US" sz="2200" dirty="0" err="1"/>
              <a:t>distrations</a:t>
            </a:r>
            <a:r>
              <a:rPr lang="en-US" altLang="en-US" sz="2200" dirty="0"/>
              <a:t>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200" b="1" dirty="0"/>
              <a:t>Be Prepared and Participate </a:t>
            </a:r>
            <a:r>
              <a:rPr lang="en-US" altLang="en-US" sz="2200" dirty="0"/>
              <a:t>– make sure you have completed the previous day’s assignment and are ready with questions.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200" b="1" dirty="0"/>
              <a:t>Communication</a:t>
            </a:r>
            <a:r>
              <a:rPr lang="en-US" altLang="en-US" sz="2200" dirty="0"/>
              <a:t> – ask for help as soon as you need it. Follow Zoom Etiquette and use the chat responsibly.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200" dirty="0"/>
              <a:t>Abide by the </a:t>
            </a:r>
            <a:r>
              <a:rPr lang="en-US" altLang="en-US" sz="2200" b="1" dirty="0"/>
              <a:t>Student Code of Conduct.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08FAC-D635-4D5F-8651-A7085211C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7696200" cy="723900"/>
          </a:xfrm>
        </p:spPr>
        <p:txBody>
          <a:bodyPr/>
          <a:lstStyle/>
          <a:p>
            <a:r>
              <a:rPr lang="en-US" sz="3600" b="1" u="sng" dirty="0"/>
              <a:t>How to use the 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D215-41FF-4BB2-A8CB-9A04D7B8F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22" y="1371600"/>
            <a:ext cx="7543800" cy="3886200"/>
          </a:xfrm>
        </p:spPr>
        <p:txBody>
          <a:bodyPr/>
          <a:lstStyle/>
          <a:p>
            <a:r>
              <a:rPr lang="en-US" dirty="0"/>
              <a:t>Watch at regular speed</a:t>
            </a:r>
          </a:p>
          <a:p>
            <a:r>
              <a:rPr lang="en-US" dirty="0"/>
              <a:t>Pause when you need to (especially when I ask you to try something)</a:t>
            </a:r>
          </a:p>
          <a:p>
            <a:r>
              <a:rPr lang="en-US" dirty="0"/>
              <a:t>Don’t forget you can rewind</a:t>
            </a:r>
          </a:p>
          <a:p>
            <a:r>
              <a:rPr lang="en-US" dirty="0"/>
              <a:t>Take notes while you’re watching – if I write it down, you write it down</a:t>
            </a:r>
          </a:p>
          <a:p>
            <a:r>
              <a:rPr lang="en-US" b="1" u="sng" dirty="0"/>
              <a:t>Don’t</a:t>
            </a:r>
            <a:r>
              <a:rPr lang="en-US" dirty="0"/>
              <a:t> expect me to repeat it all in class the next day</a:t>
            </a:r>
          </a:p>
        </p:txBody>
      </p:sp>
    </p:spTree>
    <p:extLst>
      <p:ext uri="{BB962C8B-B14F-4D97-AF65-F5344CB8AC3E}">
        <p14:creationId xmlns:p14="http://schemas.microsoft.com/office/powerpoint/2010/main" val="337889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08FAC-D635-4D5F-8651-A7085211C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6781800" cy="1600200"/>
          </a:xfrm>
        </p:spPr>
        <p:txBody>
          <a:bodyPr/>
          <a:lstStyle/>
          <a:p>
            <a:r>
              <a:rPr lang="en-US" b="1" u="sng" dirty="0"/>
              <a:t>Finding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D215-41FF-4BB2-A8CB-9A04D7B8F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7543800" cy="3886200"/>
          </a:xfrm>
        </p:spPr>
        <p:txBody>
          <a:bodyPr/>
          <a:lstStyle/>
          <a:p>
            <a:r>
              <a:rPr lang="en-US" dirty="0"/>
              <a:t>Video links, notes, handouts, and assignments can be found in the appropriate digital sessions (and on the blog)</a:t>
            </a:r>
          </a:p>
          <a:p>
            <a:r>
              <a:rPr lang="en-US" dirty="0"/>
              <a:t>Daily reminders of what should be finished by end-of-day will go out on Remind 101 as well</a:t>
            </a:r>
          </a:p>
          <a:p>
            <a:r>
              <a:rPr lang="en-US" dirty="0"/>
              <a:t>Create an account for DeltaMath.com (Teacher Code is 641548) and Desmos.com</a:t>
            </a:r>
          </a:p>
        </p:txBody>
      </p:sp>
    </p:spTree>
    <p:extLst>
      <p:ext uri="{BB962C8B-B14F-4D97-AF65-F5344CB8AC3E}">
        <p14:creationId xmlns:p14="http://schemas.microsoft.com/office/powerpoint/2010/main" val="693668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838200" y="1447800"/>
            <a:ext cx="75438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indent="-742950" eaLnBrk="1" hangingPunct="1">
              <a:spcBef>
                <a:spcPct val="50000"/>
              </a:spcBef>
              <a:buAutoNum type="arabicPeriod"/>
            </a:pPr>
            <a:r>
              <a:rPr lang="en-US" sz="3600" dirty="0">
                <a:latin typeface="Century Gothic" panose="020B0502020202020204" pitchFamily="34" charset="0"/>
              </a:rPr>
              <a:t>Go to DeltaMath.com and complete 1.1 – Algebra Review</a:t>
            </a:r>
          </a:p>
          <a:p>
            <a:pPr marL="742950" indent="-742950" eaLnBrk="1" hangingPunct="1">
              <a:spcBef>
                <a:spcPct val="50000"/>
              </a:spcBef>
              <a:buAutoNum type="arabicPeriod"/>
            </a:pPr>
            <a:r>
              <a:rPr lang="en-US" sz="3600" dirty="0">
                <a:latin typeface="Century Gothic" panose="020B0502020202020204" pitchFamily="34" charset="0"/>
              </a:rPr>
              <a:t>Watch Video and Take Notes for Lesson 1.2</a:t>
            </a:r>
          </a:p>
        </p:txBody>
      </p:sp>
      <p:sp>
        <p:nvSpPr>
          <p:cNvPr id="17412" name="WordArt 2"/>
          <p:cNvSpPr>
            <a:spLocks noGrp="1"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defRPr/>
            </a:pPr>
            <a:r>
              <a:rPr lang="en-US" sz="5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entury Gothic" panose="020B0502020202020204" pitchFamily="34" charset="0"/>
                <a:ea typeface="+mj-ea"/>
                <a:cs typeface="+mj-cs"/>
              </a:rPr>
              <a:t>Homework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4533048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6C81691DF5C4AB3737C0AAE29BFAF" ma:contentTypeVersion="11" ma:contentTypeDescription="Create a new document." ma:contentTypeScope="" ma:versionID="5b621ab1106c11dbeb16b94709170bb1">
  <xsd:schema xmlns:xsd="http://www.w3.org/2001/XMLSchema" xmlns:xs="http://www.w3.org/2001/XMLSchema" xmlns:p="http://schemas.microsoft.com/office/2006/metadata/properties" xmlns:ns2="c49f9e5e-7762-4f3d-8ddf-a23f8862d4c3" xmlns:ns3="464889cd-278b-42e2-97bf-df38317c9b92" targetNamespace="http://schemas.microsoft.com/office/2006/metadata/properties" ma:root="true" ma:fieldsID="7b9cc03ab25bded10cdb1f7e11514d81" ns2:_="" ns3:_="">
    <xsd:import namespace="c49f9e5e-7762-4f3d-8ddf-a23f8862d4c3"/>
    <xsd:import namespace="464889cd-278b-42e2-97bf-df38317c9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f9e5e-7762-4f3d-8ddf-a23f8862d4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889cd-278b-42e2-97bf-df38317c9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D97F72-FCB4-4ADB-B0F0-46078AE9F6C2}">
  <ds:schemaRefs>
    <ds:schemaRef ds:uri="http://schemas.microsoft.com/office/2006/metadata/properties"/>
    <ds:schemaRef ds:uri="http://www.w3.org/XML/1998/namespace"/>
    <ds:schemaRef ds:uri="464889cd-278b-42e2-97bf-df38317c9b92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c49f9e5e-7762-4f3d-8ddf-a23f8862d4c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A414F7F-B86D-46FF-B4A3-1C624EEA1B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f9e5e-7762-4f3d-8ddf-a23f8862d4c3"/>
    <ds:schemaRef ds:uri="464889cd-278b-42e2-97bf-df38317c9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F62CC5-9131-449C-B195-4767E1F285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253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iRespondGraphMaster</vt:lpstr>
      <vt:lpstr>NewsPrint</vt:lpstr>
      <vt:lpstr>Acc. Alg I/Geom A</vt:lpstr>
      <vt:lpstr>Acc. Alg I/Geom A</vt:lpstr>
      <vt:lpstr>Digital Learning Expectations</vt:lpstr>
      <vt:lpstr>How to use the videos</vt:lpstr>
      <vt:lpstr>Finding Things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I Period 1</dc:title>
  <dc:creator>Cobb County School District</dc:creator>
  <cp:lastModifiedBy>Seth Barclay</cp:lastModifiedBy>
  <cp:revision>73</cp:revision>
  <cp:lastPrinted>2020-08-16T17:51:59Z</cp:lastPrinted>
  <dcterms:created xsi:type="dcterms:W3CDTF">2008-08-05T21:25:53Z</dcterms:created>
  <dcterms:modified xsi:type="dcterms:W3CDTF">2021-01-05T13:26:40Z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  <property fmtid="{D5CDD505-2E9C-101B-9397-08002B2CF9AE}" pid="6" name="ContentTypeId">
    <vt:lpwstr>0x01010071B6C81691DF5C4AB3737C0AAE29BFAF</vt:lpwstr>
  </property>
</Properties>
</file>